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8AF6-A2D0-B4D0-CBDE-A6FC01F61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45FB73-8442-7DF9-9053-1B1B4ECF5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3A21-633E-CCEF-9DB9-80E83E0C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7490C-930B-D3E5-7E90-1CFE20505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37BF0-29D6-4DB0-0D94-69594E5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486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E5CE5-825F-1CF7-A7F4-A229BABFD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C31E0-B32E-E205-D26E-E9A03D3E0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F0D3E-C411-E384-5979-D875BBAC5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AC359-C734-6EBA-7D87-7871D744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AFABC-EB7E-D41C-99AB-B59361E4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4566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745DCC-5864-EAAD-56D5-F422895B4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6B73F-7F92-1AB9-1E1F-D68F84CF1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87797-A457-53CA-3EC6-40296CD3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D53E7-6A91-FA73-FE32-1FAAA258F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933EF-04D2-B6A3-8EB7-621AD9750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711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AA5D-0BAD-9D20-75DD-71FBFB861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E723D-3B05-CFFA-B462-0241E758C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002BB-BB27-CD26-74A6-8287DBA3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A5B3E-37FC-8F19-588D-49C9A42AC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B1559-EE73-7775-F106-4E3D787BD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378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7478-9B01-F999-E2EC-C8A526B22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5D84D-932B-E4D6-DABB-17F60703A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35A0D-0D5B-C8DE-7D32-0B48D1350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83489-9E6F-FFC5-8744-45863E79F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15B41-DEE9-3F4D-7B6E-0F12BB99F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571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CF99A-C91F-801F-37D8-1941A264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BD3D-195A-7AE9-4017-120B1E0FA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13271-450A-D3AA-07D4-DACF14258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4423CE-6F93-8B48-F06E-0343BEDD9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CD7AC-5D7E-B7AA-04F2-40DCEFF2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13BB52-A5DB-125F-BA80-0E599A692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362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9403-CA32-DFB5-BA99-F6DA75A1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B3101-E366-A0D7-DA76-F69F72427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E5C8F-C874-F3BB-8E82-9441DCBD7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A38A71-9618-4E7D-7824-7039BB14B2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F42C27-0699-32E3-3A1B-556929C6D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C90364-4C23-1CC8-B6E5-1BD76C08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9BAA5B-E5AC-B6AA-B6ED-8E4E8E5AC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66C078-0735-FF16-99F3-B72AE6522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5218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8DA3-601F-B2CC-1280-924B0A01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33270-59C8-6BF4-1127-6845E5F2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D0EB6-5B40-3D7D-A905-AA5CED5CD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F2426D-73E0-6EA5-4661-5287BD4E1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241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337CDB-634D-6C67-6127-F3DC008EE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243D0C-9C03-3C0A-72F1-6CC139A12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CF5A0-5D6D-836A-0019-900289C26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1338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33A1-BB2E-DBDA-D02D-BBE221A5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2712-54B2-4D93-BB8C-8514B44F3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73F197-D235-78D1-C3A6-66F824077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5D8E6-3729-6802-60F1-E7B94668B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5CC7A-9A55-C814-48C4-AC34E933E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E6DEC-67E5-8EF8-DC5F-73F9F9308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424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56C8C-35FF-F64F-0B8F-C92FE3E70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7F6FEF-3F6F-B522-B1E3-FAA26A9FA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281B00-1E2D-1438-9258-937B039F4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99166B-A161-383C-9D69-55D82AC7B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07609-06DB-4CFF-88EA-304E180CB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D7371-F8C8-0273-5907-3F7F9A691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543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E143CA-5E69-9B56-A842-1A939699D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8842-A7E9-B32A-2691-9C85D4DA8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DC1E0-A9CD-D4D8-3CA6-FE7AD16E73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0464E-0B89-46DA-BAF7-7566496F5689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F250-3635-BBF3-AE4E-3B6478D2B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ECDDD-663E-3B98-1B2E-93281ABD01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D57F2-AD3F-4706-A9F1-90C1DA93F62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9864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C585D-E23E-CBC2-5CD4-63CCE0DC60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sz="4400" dirty="0"/>
              <a:t>Competition Task_Sprint2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808CAE-4ECD-2179-A4CA-22059DAFB0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Shreya Raina</a:t>
            </a:r>
          </a:p>
        </p:txBody>
      </p:sp>
    </p:spTree>
    <p:extLst>
      <p:ext uri="{BB962C8B-B14F-4D97-AF65-F5344CB8AC3E}">
        <p14:creationId xmlns:p14="http://schemas.microsoft.com/office/powerpoint/2010/main" val="2042145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7B129-08AE-03A5-050E-1E939442D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90552"/>
          </a:xfrm>
        </p:spPr>
        <p:txBody>
          <a:bodyPr>
            <a:normAutofit/>
          </a:bodyPr>
          <a:lstStyle/>
          <a:p>
            <a:r>
              <a:rPr lang="en-AU" sz="1600" dirty="0"/>
              <a:t>SSRS Report with details and parameters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1989-4D41-7E61-6503-7B10EFC73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006679"/>
            <a:ext cx="10713440" cy="534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58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52857-7EC5-1A59-81BD-493B67AF3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3499"/>
          </a:xfrm>
        </p:spPr>
        <p:txBody>
          <a:bodyPr>
            <a:normAutofit/>
          </a:bodyPr>
          <a:lstStyle/>
          <a:p>
            <a:r>
              <a:rPr lang="en-GB" sz="1600" dirty="0"/>
              <a:t>Published SSRS report into your web portal</a:t>
            </a:r>
            <a:endParaRPr lang="en-AU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19101-ED1B-0313-8EBB-BB0B959D5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3575"/>
            <a:ext cx="10515600" cy="393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827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861C-02CD-39BC-745D-89BDB62A8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8332"/>
          </a:xfrm>
        </p:spPr>
        <p:txBody>
          <a:bodyPr>
            <a:normAutofit/>
          </a:bodyPr>
          <a:lstStyle/>
          <a:p>
            <a:r>
              <a:rPr lang="en-AU" sz="1600" dirty="0"/>
              <a:t>Report to be used by the user from web portal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A9239D-C986-9C39-B49F-DD72DC41D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24793"/>
            <a:ext cx="10515600" cy="504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9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DC9FD2-39E4-78D1-9AF3-F80BB4B6A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737" y="796954"/>
            <a:ext cx="8968271" cy="56811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E81086-239C-C575-6389-C726D9FDA67D}"/>
              </a:ext>
            </a:extLst>
          </p:cNvPr>
          <p:cNvSpPr txBox="1"/>
          <p:nvPr/>
        </p:nvSpPr>
        <p:spPr>
          <a:xfrm>
            <a:off x="930737" y="323650"/>
            <a:ext cx="599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Drilling through Parameters on web portal</a:t>
            </a:r>
          </a:p>
        </p:txBody>
      </p:sp>
    </p:spTree>
    <p:extLst>
      <p:ext uri="{BB962C8B-B14F-4D97-AF65-F5344CB8AC3E}">
        <p14:creationId xmlns:p14="http://schemas.microsoft.com/office/powerpoint/2010/main" val="1291737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A8CC3-A217-A53B-3FD4-04990788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7330"/>
          </a:xfrm>
        </p:spPr>
        <p:txBody>
          <a:bodyPr>
            <a:normAutofit/>
          </a:bodyPr>
          <a:lstStyle/>
          <a:p>
            <a:r>
              <a:rPr lang="en-AU" sz="1600" b="1" dirty="0"/>
              <a:t>Power Bi Report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ED894-ADC3-1FD9-CA86-2EE2B5A28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72455"/>
            <a:ext cx="10515600" cy="562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62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1D0A2-C81D-3039-EC23-26653B36A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4108"/>
          </a:xfrm>
        </p:spPr>
        <p:txBody>
          <a:bodyPr>
            <a:normAutofit/>
          </a:bodyPr>
          <a:lstStyle/>
          <a:p>
            <a:r>
              <a:rPr lang="en-GB" sz="1200" b="1" dirty="0"/>
              <a:t>Create a link in Power BI report, and when users click the link, it will jump into the browser and open the above SSRS report</a:t>
            </a:r>
            <a:endParaRPr lang="en-AU" sz="12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C71D8D-E918-FD1D-3922-4EC1B58CA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71804"/>
            <a:ext cx="10515600" cy="45143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A8AEC23-277B-04CF-EAD5-54617CAC46CE}"/>
              </a:ext>
            </a:extLst>
          </p:cNvPr>
          <p:cNvSpPr/>
          <p:nvPr/>
        </p:nvSpPr>
        <p:spPr>
          <a:xfrm>
            <a:off x="1819800" y="4882320"/>
            <a:ext cx="1980000" cy="720000"/>
          </a:xfrm>
          <a:prstGeom prst="rect">
            <a:avLst/>
          </a:prstGeom>
          <a:solidFill>
            <a:srgbClr val="E71224">
              <a:alpha val="5000"/>
            </a:srgbClr>
          </a:solidFill>
          <a:ln w="360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E71224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246E52-CB60-62C9-1FE0-0969744CB598}"/>
              </a:ext>
            </a:extLst>
          </p:cNvPr>
          <p:cNvSpPr/>
          <p:nvPr/>
        </p:nvSpPr>
        <p:spPr>
          <a:xfrm>
            <a:off x="10103040" y="4184640"/>
            <a:ext cx="1260000" cy="180000"/>
          </a:xfrm>
          <a:prstGeom prst="rect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E712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609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74E30-8B03-A785-93A1-B1B9C34E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8941"/>
          </a:xfrm>
        </p:spPr>
        <p:txBody>
          <a:bodyPr>
            <a:normAutofit/>
          </a:bodyPr>
          <a:lstStyle/>
          <a:p>
            <a:r>
              <a:rPr lang="en-AU" sz="1600" b="1" dirty="0"/>
              <a:t>Click on the web portal link to open the SSRS report</a:t>
            </a:r>
          </a:p>
        </p:txBody>
      </p:sp>
      <p:pic>
        <p:nvPicPr>
          <p:cNvPr id="4" name="Untitled 1">
            <a:hlinkClick r:id="" action="ppaction://media"/>
            <a:extLst>
              <a:ext uri="{FF2B5EF4-FFF2-40B4-BE49-F238E27FC236}">
                <a16:creationId xmlns:a16="http://schemas.microsoft.com/office/drawing/2014/main" id="{7A077872-F4E1-8292-11D8-9EE4E029B6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864066"/>
            <a:ext cx="10515600" cy="5268447"/>
          </a:xfrm>
        </p:spPr>
      </p:pic>
    </p:spTree>
    <p:extLst>
      <p:ext uri="{BB962C8B-B14F-4D97-AF65-F5344CB8AC3E}">
        <p14:creationId xmlns:p14="http://schemas.microsoft.com/office/powerpoint/2010/main" val="367301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6329-80D4-8BA1-5832-A3E7D883C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167"/>
          </a:xfrm>
        </p:spPr>
        <p:txBody>
          <a:bodyPr>
            <a:normAutofit/>
          </a:bodyPr>
          <a:lstStyle/>
          <a:p>
            <a:r>
              <a:rPr lang="en-AU" sz="1600" b="1" dirty="0"/>
              <a:t>Using Drill function in Power BI </a:t>
            </a:r>
          </a:p>
        </p:txBody>
      </p:sp>
      <p:pic>
        <p:nvPicPr>
          <p:cNvPr id="5" name="recording the dril">
            <a:hlinkClick r:id="" action="ppaction://media"/>
            <a:extLst>
              <a:ext uri="{FF2B5EF4-FFF2-40B4-BE49-F238E27FC236}">
                <a16:creationId xmlns:a16="http://schemas.microsoft.com/office/drawing/2014/main" id="{D53F0A0D-773B-442E-1C96-9C7FBC7438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9" y="1073791"/>
            <a:ext cx="10515601" cy="494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82</Words>
  <Application>Microsoft Office PowerPoint</Application>
  <PresentationFormat>Widescreen</PresentationFormat>
  <Paragraphs>10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Competition Task_Sprint2</vt:lpstr>
      <vt:lpstr>SSRS Report with details and parameters </vt:lpstr>
      <vt:lpstr>Published SSRS report into your web portal</vt:lpstr>
      <vt:lpstr>Report to be used by the user from web portal </vt:lpstr>
      <vt:lpstr>PowerPoint Presentation</vt:lpstr>
      <vt:lpstr>Power Bi Report</vt:lpstr>
      <vt:lpstr>Create a link in Power BI report, and when users click the link, it will jump into the browser and open the above SSRS report</vt:lpstr>
      <vt:lpstr>Click on the web portal link to open the SSRS report</vt:lpstr>
      <vt:lpstr>Using Drill function in Power BI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Competition Task_Sprint2</dc:title>
  <dc:creator>Shreya Raina</dc:creator>
  <cp:lastModifiedBy>Shreya Raina</cp:lastModifiedBy>
  <cp:revision>6</cp:revision>
  <dcterms:created xsi:type="dcterms:W3CDTF">2023-10-13T04:17:30Z</dcterms:created>
  <dcterms:modified xsi:type="dcterms:W3CDTF">2023-10-16T05:56:48Z</dcterms:modified>
</cp:coreProperties>
</file>

<file path=docProps/thumbnail.jpeg>
</file>